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61" r:id="rId3"/>
    <p:sldId id="275" r:id="rId4"/>
    <p:sldId id="272" r:id="rId5"/>
    <p:sldId id="273" r:id="rId6"/>
    <p:sldId id="276" r:id="rId7"/>
    <p:sldId id="277" r:id="rId8"/>
    <p:sldId id="274" r:id="rId9"/>
    <p:sldId id="27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4B183-B3B1-A3E1-916D-0FD8A0449860}" v="360" dt="2022-07-18T17:04:16.822"/>
    <p1510:client id="{42BFFFB9-4838-F3DC-F487-B758BE47227B}" v="278" dt="2022-07-18T15:22:05.381"/>
    <p1510:client id="{EC5403E9-B147-EECE-1201-ECC082FCD565}" v="1003" dt="2022-07-18T16:14:26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05:32:18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1,'16459'0,"-16437"0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05:33:01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0,'0'397,"0"-374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05:33:08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0,'0'419,"0"-405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A775F-17B1-49E0-BFF2-62C55491F52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C337B-FE94-4F26-A8DE-3D9EE8FE0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90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88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8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2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6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376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69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9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5CD46-5ECE-F896-BD48-0EDCDDD98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48E4F0-12C8-24DB-B406-E986F861D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631C9-7385-3929-5071-FBA2F31D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8AA96-D0BC-FA16-74B4-E819AD94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2DBB3-05B6-1D31-CC8A-0E5D458B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56873-ADD4-AFC1-9144-E64DD500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1A2BD7-0AC0-D98E-F212-96ED93A77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3A8A6-AEFF-0EE7-ED94-1F9BB50E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E5878-D5C2-EFAC-1AED-01E944F8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70BF5-FBA1-2CF4-A23A-822A58E7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C1A52D-ED06-55F3-B33B-8CC41F56F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CC8CF-AE75-0BE0-ADCF-F9A6615F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619E9-7389-8C57-6BBC-FA3D8472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C4C27-C5AD-19A5-ED8E-A51E8CB5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D75F8-B3C2-E3D9-1F6A-64DF68AB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75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30506-D212-76B0-78E0-4E20CFAC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6DD3F-EE46-F3EC-5704-FBA519201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0F4FC-8BDC-E165-CA31-DE5A9A8E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47679-B6F2-2799-0356-2CD4FE78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DC18C-36A4-5A99-14B4-13446686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5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8205E-544E-A678-8E50-26365D77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BDAF78-101A-1B47-F403-111EFC100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AC803-EAE3-09FD-9921-EECA9199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D8479-E6E8-CD45-0740-251714D0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0C39A2-3D15-3720-CFCE-0FF259EE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0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9F190-10A4-670C-ECD9-20C97A40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E6614-5BE4-4041-799E-75EEE1D12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9DD54B-793A-6F38-ECB7-4A5099F94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CF4484-9F11-B524-B151-CAD709AA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E678E-B136-D7F9-6FB5-5F8DAABA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D7F5A-C15A-E706-6577-9517A562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0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EA96-EB1B-4588-DBDC-396DCEB3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018236-110A-0E0A-7A82-5244B488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335C38-DBEF-610A-2CCC-5CEA8D775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A7ADD-3D02-EECA-C2C1-C85335392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92CDDA-EFE8-CFBD-A7EC-B589D643B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DF9F4D-2FB9-F1BC-4A9F-A7107CEB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E3371-E81A-CC5B-DB11-36DCF0886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892F25-3925-E8E3-9916-D53D1F04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D9494-CC55-867B-89F5-945E9FA5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81B8E0-6A8C-380F-20F4-0835BBD9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E74C13-8473-FE99-B679-F80451F1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5A63F8-1FAA-4A62-38C6-4DDD4CAD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9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DB9F29-8AFB-87D1-D295-1B130869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ED4AB4-3B37-6E14-343B-27A739ED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2A248-5193-BDAB-3E58-50368849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4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CD01D-4333-8169-A3DA-BE3BFE26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455F4-0F9C-F51D-78A9-E87AAE99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0318FE-C6A4-C6DD-8EE2-004DCF291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40F702-1DCE-DD20-18C0-ECE9048C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0B12D-317E-3992-C40E-26A988C2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A26DDF-35D9-D7F1-73E3-ABF695DA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8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F3697-464A-7C05-1017-6030D5BB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A69804-5CB9-3B44-00C5-4EE570C29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C0E6CD-9BF3-FB35-1BD0-60D144E8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52EADD-DB20-4FF1-C2F2-B611D4A1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FF0A0-33AE-EC16-17AE-39E339DB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335EB7-9C68-0E6C-E056-FB663E40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6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9F0EC9-4835-F19E-5CC4-B3D89AA1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929DF-ED80-C7FB-42F0-761F8CBE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D8DC1-010D-C6C9-8F8D-89F07B923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3C1BD-6723-4058-BCA2-8087FA6E255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8A7B7-AA1B-9AAF-AB25-5CDD4EF46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ACD9D-CF04-78E7-4535-B13468F02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F13A-21EB-4931-B94A-72F050691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5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9.png"/><Relationship Id="rId4" Type="http://schemas.openxmlformats.org/officeDocument/2006/relationships/customXml" Target="../ink/ink1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FC78486-1347-4014-891D-8EFEC00DAE66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4B371AF-86FE-4920-8C24-2A9EADA1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6CD82E8A-8958-4BAA-9FFF-66763F74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3F08DF4-9D23-492F-BC56-216F14A4176A}"/>
              </a:ext>
            </a:extLst>
          </p:cNvPr>
          <p:cNvGrpSpPr/>
          <p:nvPr/>
        </p:nvGrpSpPr>
        <p:grpSpPr>
          <a:xfrm>
            <a:off x="5836836" y="3872742"/>
            <a:ext cx="1748608" cy="205177"/>
            <a:chOff x="5836836" y="3872742"/>
            <a:chExt cx="1748608" cy="205177"/>
          </a:xfrm>
        </p:grpSpPr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E3C200F-E9BC-45FB-870C-795A4B20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39938805-24E2-48B7-B83E-57A410C9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93485" y="827986"/>
            <a:ext cx="3497689" cy="5197411"/>
            <a:chOff x="493485" y="740963"/>
            <a:chExt cx="3497689" cy="51974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40963"/>
              <a:ext cx="3497689" cy="3064307"/>
              <a:chOff x="493485" y="1205990"/>
              <a:chExt cx="3497689" cy="30643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05990"/>
                <a:ext cx="3497689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6000" err="1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ea typeface="+mn-lt"/>
                    <a:cs typeface="+mn-lt"/>
                  </a:rPr>
                  <a:t>하계인턴</a:t>
                </a:r>
                <a:endParaRPr lang="ko-KR" altLang="en-US" err="1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0E31EC-F5C5-43A7-95D2-E0D46F4877DA}"/>
                  </a:ext>
                </a:extLst>
              </p:cNvPr>
              <p:cNvSpPr/>
              <p:nvPr/>
            </p:nvSpPr>
            <p:spPr>
              <a:xfrm>
                <a:off x="493485" y="3254634"/>
                <a:ext cx="1847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6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238971"/>
                <a:ext cx="2146742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ea typeface="+mn-lt"/>
                    <a:cs typeface="+mn-lt"/>
                  </a:rPr>
                  <a:t>3</a:t>
                </a:r>
                <a:r>
                  <a:rPr lang="ko-KR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ea typeface="+mn-lt"/>
                    <a:cs typeface="+mn-lt"/>
                  </a:rPr>
                  <a:t>주차</a:t>
                </a:r>
                <a:endParaRPr lang="ko-KR" dirty="0">
                  <a:ea typeface="+mn-lt"/>
                  <a:cs typeface="+mn-lt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36696" y="4474445"/>
              <a:ext cx="1415131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LFM Waveform</a:t>
              </a:r>
              <a:endParaRPr lang="en-US" altLang="ko-KR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763D74F-6B5C-4CDD-8D10-9AF108F85859}"/>
                </a:ext>
              </a:extLst>
            </p:cNvPr>
            <p:cNvGrpSpPr/>
            <p:nvPr/>
          </p:nvGrpSpPr>
          <p:grpSpPr>
            <a:xfrm>
              <a:off x="536696" y="5212765"/>
              <a:ext cx="2038988" cy="725609"/>
              <a:chOff x="536696" y="5516448"/>
              <a:chExt cx="2038988" cy="72560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0003827-1639-4429-AF19-1FF62791E903}"/>
                  </a:ext>
                </a:extLst>
              </p:cNvPr>
              <p:cNvSpPr/>
              <p:nvPr/>
            </p:nvSpPr>
            <p:spPr>
              <a:xfrm>
                <a:off x="536696" y="551644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울림OTF" panose="020B0600000101010101" pitchFamily="34" charset="-127"/>
                    <a:ea typeface="한수원 한울림OTF" panose="020B0600000101010101" pitchFamily="34" charset="-127"/>
                  </a:rPr>
                  <a:t>정석현</a:t>
                </a:r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83A3B7E-D5DE-416A-815E-A6B9D0A608A6}"/>
                  </a:ext>
                </a:extLst>
              </p:cNvPr>
              <p:cNvSpPr/>
              <p:nvPr/>
            </p:nvSpPr>
            <p:spPr>
              <a:xfrm>
                <a:off x="2390953" y="5980447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한수원 한울림OTF" panose="020B0600000101010101" pitchFamily="34" charset="-127"/>
                  <a:ea typeface="한수원 한울림OTF" panose="020B0600000101010101" pitchFamily="34" charset="-127"/>
                </a:endParaRPr>
              </a:p>
            </p:txBody>
          </p:sp>
        </p:grp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7590C1C-BC45-46A1-8842-BC7CF4F532B6}"/>
              </a:ext>
            </a:extLst>
          </p:cNvPr>
          <p:cNvGrpSpPr/>
          <p:nvPr/>
        </p:nvGrpSpPr>
        <p:grpSpPr>
          <a:xfrm>
            <a:off x="6645581" y="3349915"/>
            <a:ext cx="3435318" cy="3130258"/>
            <a:chOff x="6645581" y="3349915"/>
            <a:chExt cx="3435318" cy="31302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8B991E-1A9D-497A-AA06-F7AE7170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7664A4-1840-4019-B111-A482600C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BACEAB-6810-4A3A-9EDF-A9BBC44D00C5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59F43C-C713-46C6-BB41-AFADB046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166477-2E3F-43BA-85D4-80B9EAE2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A1A9CDF-2118-4901-A7BC-636ECCB4ABB8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ED2A62B-7993-4961-9E9C-97AD0EC4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5B2A8A-45C9-4F8E-BA83-725D24AB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FA92616-921C-43FE-AA82-B125E0B78F7C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D26798D5-302A-4BD5-8896-D4EBFC4A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C2E5DFB-AECC-4285-8904-8B34DC36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050BA4D-9900-4559-8C06-768D6D94DA30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2BF065DF-EC9E-4025-8A14-DF5F9B88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8E5792B-9D05-40B1-83DF-F5FBC21B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1424C7B-4723-4023-8B07-B747B05521DE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B0811FE-953F-4AC1-9A47-0BA6BD2E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453E4CF2-9FA2-4FB0-A089-606F9F27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900819B-9FD3-4205-941F-6F0341841232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D16679D8-7C7A-41C1-A384-B500C597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DB0D372-B833-476D-8DF7-13A03AA9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EC8145A2-326F-4DE2-B66F-9153169BC5BA}"/>
              </a:ext>
            </a:extLst>
          </p:cNvPr>
          <p:cNvGrpSpPr/>
          <p:nvPr/>
        </p:nvGrpSpPr>
        <p:grpSpPr>
          <a:xfrm>
            <a:off x="5883064" y="3740294"/>
            <a:ext cx="292206" cy="639498"/>
            <a:chOff x="5883064" y="3740294"/>
            <a:chExt cx="292206" cy="639498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CC1CDD45-A652-4442-913A-AEEA28DF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43194A4C-88C9-46A5-86CB-DB36BFB6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E777FDEE-C898-4E7C-9696-7B636D9A088B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91962935-6076-41A4-AEBD-BE94B199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E0559F83-B20B-488A-97E2-6D084B1B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01.</a:t>
            </a:r>
            <a:endParaRPr lang="ko-KR" altLang="en-US" sz="4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674961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LFM Waveform Block</a:t>
            </a:r>
            <a:endParaRPr lang="ko-KR" dirty="0">
              <a:ea typeface="+mn-lt"/>
              <a:cs typeface="+mn-lt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C662391-7F93-40E3-A3B8-0CA1A8E6B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62" y="1610067"/>
            <a:ext cx="7892076" cy="46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30DF8E-8406-45FF-922D-C73EDCFBC84A}"/>
              </a:ext>
            </a:extLst>
          </p:cNvPr>
          <p:cNvSpPr/>
          <p:nvPr/>
        </p:nvSpPr>
        <p:spPr>
          <a:xfrm>
            <a:off x="378959" y="2058218"/>
            <a:ext cx="5472112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378959" y="2021932"/>
            <a:ext cx="5472112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9032CA-8D50-158C-7397-7761FCECD99E}"/>
              </a:ext>
            </a:extLst>
          </p:cNvPr>
          <p:cNvSpPr/>
          <p:nvPr/>
        </p:nvSpPr>
        <p:spPr>
          <a:xfrm>
            <a:off x="6338887" y="2021931"/>
            <a:ext cx="5472112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CE60B3-F29F-4E4A-6860-8678DA11E77C}"/>
              </a:ext>
            </a:extLst>
          </p:cNvPr>
          <p:cNvSpPr/>
          <p:nvPr/>
        </p:nvSpPr>
        <p:spPr>
          <a:xfrm>
            <a:off x="6338888" y="2021931"/>
            <a:ext cx="5472112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472010-56B6-279C-FEBA-00435D01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9" y="2097322"/>
            <a:ext cx="4925531" cy="4353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26205B-08BA-6884-6014-651591E23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220" y="2097322"/>
            <a:ext cx="4925531" cy="4353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E68C3A-5719-7B9B-CEB8-937422A51FEA}"/>
              </a:ext>
            </a:extLst>
          </p:cNvPr>
          <p:cNvSpPr/>
          <p:nvPr/>
        </p:nvSpPr>
        <p:spPr>
          <a:xfrm>
            <a:off x="1230789" y="578130"/>
            <a:ext cx="5689646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Signal Source Block</a:t>
            </a:r>
            <a:endParaRPr 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705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03.</a:t>
            </a:r>
            <a:endParaRPr lang="ko-KR" altLang="en-US" sz="4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252651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Test</a:t>
            </a:r>
            <a:endParaRPr lang="en-US" altLang="ko-KR" sz="48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맑은 고딕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76B39DF-B9A3-5EAA-63F6-AE90CA43D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21" y="1610067"/>
            <a:ext cx="8246945" cy="487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3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04.</a:t>
            </a:r>
            <a:endParaRPr lang="ko-KR" altLang="en-US" sz="4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9778895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Frequency of square wave : 80kHz</a:t>
            </a:r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C691A83-F79D-A99C-85BA-167D4423C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98" y="1825625"/>
            <a:ext cx="8106603" cy="4351338"/>
          </a:xfrm>
        </p:spPr>
      </p:pic>
    </p:spTree>
    <p:extLst>
      <p:ext uri="{BB962C8B-B14F-4D97-AF65-F5344CB8AC3E}">
        <p14:creationId xmlns:p14="http://schemas.microsoft.com/office/powerpoint/2010/main" val="13993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05.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9778895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Frequency of square wave : 40kHz</a:t>
            </a:r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F708F53-2610-D0AE-137D-1F8F7797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98" y="1825625"/>
            <a:ext cx="8106603" cy="4351338"/>
          </a:xfrm>
        </p:spPr>
      </p:pic>
    </p:spTree>
    <p:extLst>
      <p:ext uri="{BB962C8B-B14F-4D97-AF65-F5344CB8AC3E}">
        <p14:creationId xmlns:p14="http://schemas.microsoft.com/office/powerpoint/2010/main" val="378486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9778895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Frequency of square wave : 20kHz</a:t>
            </a:r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CDC8949-544A-F931-8ABC-25077D76F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98" y="1825625"/>
            <a:ext cx="8106603" cy="4351338"/>
          </a:xfrm>
        </p:spPr>
      </p:pic>
    </p:spTree>
    <p:extLst>
      <p:ext uri="{BB962C8B-B14F-4D97-AF65-F5344CB8AC3E}">
        <p14:creationId xmlns:p14="http://schemas.microsoft.com/office/powerpoint/2010/main" val="23604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07.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8" y="578130"/>
            <a:ext cx="10820601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36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Triangle wave + VCO (no square wave)</a:t>
            </a:r>
            <a:r>
              <a:rPr lang="en-US" altLang="ko-KR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4374881-247B-71EE-48DC-8F588DDE7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25" y="2249365"/>
            <a:ext cx="9857550" cy="31989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8FA9673-41E3-08BE-35AB-69C6CA175146}"/>
                  </a:ext>
                </a:extLst>
              </p14:cNvPr>
              <p14:cNvContentPartPr/>
              <p14:nvPr/>
            </p14:nvContentPartPr>
            <p14:xfrm>
              <a:off x="2076135" y="5756505"/>
              <a:ext cx="59335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8FA9673-41E3-08BE-35AB-69C6CA1751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135" y="5747865"/>
                <a:ext cx="5951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4C55203-BEC5-6CF6-F00D-4057B83C839F}"/>
                  </a:ext>
                </a:extLst>
              </p14:cNvPr>
              <p14:cNvContentPartPr/>
              <p14:nvPr/>
            </p14:nvContentPartPr>
            <p14:xfrm>
              <a:off x="8013615" y="5676825"/>
              <a:ext cx="360" cy="1515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4C55203-BEC5-6CF6-F00D-4057B83C83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4615" y="5667825"/>
                <a:ext cx="18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46BDBE6-6337-4451-2679-2DB615785DE1}"/>
                  </a:ext>
                </a:extLst>
              </p14:cNvPr>
              <p14:cNvContentPartPr/>
              <p14:nvPr/>
            </p14:nvContentPartPr>
            <p14:xfrm>
              <a:off x="2060295" y="5676825"/>
              <a:ext cx="360" cy="1562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46BDBE6-6337-4451-2679-2DB615785D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1655" y="5667825"/>
                <a:ext cx="18000" cy="1738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0A6E6CF-E5E6-11D8-E2A9-E6EBD12C646D}"/>
              </a:ext>
            </a:extLst>
          </p:cNvPr>
          <p:cNvSpPr txBox="1"/>
          <p:nvPr/>
        </p:nvSpPr>
        <p:spPr>
          <a:xfrm>
            <a:off x="4278754" y="5828385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대략 </a:t>
            </a:r>
            <a:r>
              <a:rPr lang="en-US" altLang="ko-KR" dirty="0"/>
              <a:t>32.58㎲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6115A-C555-2695-C8CD-33A8E7E62FBE}"/>
              </a:ext>
            </a:extLst>
          </p:cNvPr>
          <p:cNvSpPr txBox="1"/>
          <p:nvPr/>
        </p:nvSpPr>
        <p:spPr>
          <a:xfrm>
            <a:off x="463996" y="6269237"/>
            <a:ext cx="1103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LFM</a:t>
            </a:r>
            <a:r>
              <a:rPr lang="ko-KR" altLang="en-US" sz="1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의 모든 주파수를 한 구간에서 보여줄 수 있게 하는 사각파의 주파수 </a:t>
            </a:r>
            <a:r>
              <a:rPr lang="en-US" altLang="ko-KR" sz="1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: </a:t>
            </a:r>
            <a:r>
              <a:rPr lang="en-US" altLang="ko-KR" dirty="0"/>
              <a:t>1 ÷ (32.58㎲ × 2) ≒ 15.347kHz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64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/>
              </a:rPr>
              <a:t>08.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하계인턴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한수원 한울림OTF"/>
              </a:rPr>
              <a:t> 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600000101010101" pitchFamily="34" charset="-127"/>
                <a:ea typeface="한수원 한울림OTF"/>
              </a:rPr>
              <a:t>주차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9778895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Frequency of square wave : 10kHz</a:t>
            </a:r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10k">
            <a:hlinkClick r:id="" action="ppaction://media"/>
            <a:extLst>
              <a:ext uri="{FF2B5EF4-FFF2-40B4-BE49-F238E27FC236}">
                <a16:creationId xmlns:a16="http://schemas.microsoft.com/office/drawing/2014/main" id="{113189FB-468A-8225-52DF-4054076134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4700" y="1825625"/>
            <a:ext cx="8102600" cy="4351338"/>
          </a:xfrm>
        </p:spPr>
      </p:pic>
    </p:spTree>
    <p:extLst>
      <p:ext uri="{BB962C8B-B14F-4D97-AF65-F5344CB8AC3E}">
        <p14:creationId xmlns:p14="http://schemas.microsoft.com/office/powerpoint/2010/main" val="255659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121</Words>
  <Application>Microsoft Office PowerPoint</Application>
  <PresentationFormat>와이드스크린</PresentationFormat>
  <Paragraphs>39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맑은 고딕</vt:lpstr>
      <vt:lpstr>한수원 한돋움OTF Bold</vt:lpstr>
      <vt:lpstr>한수원 한울림OTF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ccc</dc:creator>
  <cp:lastModifiedBy>정석현</cp:lastModifiedBy>
  <cp:revision>99</cp:revision>
  <dcterms:created xsi:type="dcterms:W3CDTF">2022-05-29T16:17:52Z</dcterms:created>
  <dcterms:modified xsi:type="dcterms:W3CDTF">2022-09-14T09:28:42Z</dcterms:modified>
</cp:coreProperties>
</file>